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20" d="100"/>
          <a:sy n="120" d="100"/>
        </p:scale>
        <p:origin x="63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4" y="3956068"/>
            <a:ext cx="249265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Karthikeyan</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:731121104305</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2</TotalTime>
  <Words>1173</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Nideesh kumar</cp:lastModifiedBy>
  <cp:revision>12</cp:revision>
  <dcterms:created xsi:type="dcterms:W3CDTF">2024-04-08T06:28:37Z</dcterms:created>
  <dcterms:modified xsi:type="dcterms:W3CDTF">2024-04-10T03:54:41Z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